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57" r:id="rId72"/>
    <p:sldId id="356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57"/>
            <p14:sldId id="356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99" autoAdjust="0"/>
  </p:normalViewPr>
  <p:slideViewPr>
    <p:cSldViewPr snapToGrid="0">
      <p:cViewPr>
        <p:scale>
          <a:sx n="125" d="100"/>
          <a:sy n="125" d="100"/>
        </p:scale>
        <p:origin x="-516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Hairpin_clip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73.png"/><Relationship Id="rId7" Type="http://schemas.openxmlformats.org/officeDocument/2006/relationships/image" Target="../media/image12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446C69D-B618-5913-805B-2821C584A421}"/>
              </a:ext>
            </a:extLst>
          </p:cNvPr>
          <p:cNvGrpSpPr>
            <a:grpSpLocks noChangeAspect="1"/>
          </p:cNvGrpSpPr>
          <p:nvPr/>
        </p:nvGrpSpPr>
        <p:grpSpPr>
          <a:xfrm>
            <a:off x="4343400" y="2361331"/>
            <a:ext cx="3505200" cy="1305001"/>
            <a:chOff x="4343400" y="2361331"/>
            <a:chExt cx="3505200" cy="1305001"/>
          </a:xfrm>
        </p:grpSpPr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A221DDC-411F-6DF1-7CEB-F90782CF5890}"/>
                </a:ext>
              </a:extLst>
            </p:cNvPr>
            <p:cNvSpPr/>
            <p:nvPr/>
          </p:nvSpPr>
          <p:spPr>
            <a:xfrm>
              <a:off x="4343400" y="3224371"/>
              <a:ext cx="3505200" cy="21336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40EC49F0-B05D-591D-307C-C2365EE91C56}"/>
                </a:ext>
              </a:extLst>
            </p:cNvPr>
            <p:cNvSpPr/>
            <p:nvPr/>
          </p:nvSpPr>
          <p:spPr>
            <a:xfrm>
              <a:off x="4343400" y="2979420"/>
              <a:ext cx="3505200" cy="213360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C39716D4-505A-9FB7-DAA8-E3AAA42518A0}"/>
                </a:ext>
              </a:extLst>
            </p:cNvPr>
            <p:cNvGrpSpPr/>
            <p:nvPr/>
          </p:nvGrpSpPr>
          <p:grpSpPr>
            <a:xfrm>
              <a:off x="5214938" y="2745113"/>
              <a:ext cx="1762125" cy="462907"/>
              <a:chOff x="5214938" y="2745113"/>
              <a:chExt cx="1762125" cy="462907"/>
            </a:xfrm>
          </p:grpSpPr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4D09A7A6-748D-0354-F2C1-466200A0457D}"/>
                  </a:ext>
                </a:extLst>
              </p:cNvPr>
              <p:cNvSpPr/>
              <p:nvPr/>
            </p:nvSpPr>
            <p:spPr>
              <a:xfrm>
                <a:off x="5214938" y="2745113"/>
                <a:ext cx="1762125" cy="213360"/>
              </a:xfrm>
              <a:prstGeom prst="rect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9" name="Rechteck: obere Ecken abgeschnitten 48">
                <a:extLst>
                  <a:ext uri="{FF2B5EF4-FFF2-40B4-BE49-F238E27FC236}">
                    <a16:creationId xmlns:a16="http://schemas.microsoft.com/office/drawing/2014/main" id="{991FC9F2-2ECD-C178-5558-4C3D2C6C59CB}"/>
                  </a:ext>
                </a:extLst>
              </p:cNvPr>
              <p:cNvSpPr/>
              <p:nvPr/>
            </p:nvSpPr>
            <p:spPr>
              <a:xfrm flipV="1">
                <a:off x="5547360" y="2804160"/>
                <a:ext cx="1097280" cy="403860"/>
              </a:xfrm>
              <a:prstGeom prst="snip2SameRect">
                <a:avLst>
                  <a:gd name="adj1" fmla="val 0"/>
                  <a:gd name="adj2" fmla="val 0"/>
                </a:avLst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F7351AAE-0B8C-FFDD-2255-E5D455036356}"/>
                  </a:ext>
                </a:extLst>
              </p:cNvPr>
              <p:cNvSpPr/>
              <p:nvPr/>
            </p:nvSpPr>
            <p:spPr>
              <a:xfrm>
                <a:off x="5350669" y="2774156"/>
                <a:ext cx="1490662" cy="174080"/>
              </a:xfrm>
              <a:prstGeom prst="rect">
                <a:avLst/>
              </a:prstGeom>
              <a:solidFill>
                <a:schemeClr val="bg2"/>
              </a:solidFill>
              <a:ln w="222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46A5E13A-45D6-9887-DD43-A53724ACC1BD}"/>
                </a:ext>
              </a:extLst>
            </p:cNvPr>
            <p:cNvSpPr/>
            <p:nvPr/>
          </p:nvSpPr>
          <p:spPr>
            <a:xfrm>
              <a:off x="5704998" y="3101340"/>
              <a:ext cx="782003" cy="213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D5632503-A472-45B5-90B4-AFF7B5B0DDE2}"/>
                </a:ext>
              </a:extLst>
            </p:cNvPr>
            <p:cNvSpPr txBox="1"/>
            <p:nvPr/>
          </p:nvSpPr>
          <p:spPr>
            <a:xfrm>
              <a:off x="6966831" y="2361331"/>
              <a:ext cx="422676" cy="184666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de-DE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insert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5E9A58D8-01B8-9FCD-E5D1-47343A9EB8AF}"/>
                </a:ext>
              </a:extLst>
            </p:cNvPr>
            <p:cNvSpPr txBox="1"/>
            <p:nvPr/>
          </p:nvSpPr>
          <p:spPr>
            <a:xfrm>
              <a:off x="6424989" y="3481666"/>
              <a:ext cx="638761" cy="184666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de-DE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spotweld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6ACA914-FF97-B3BC-5067-293B7B9D8E80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6096000" y="3224371"/>
              <a:ext cx="328989" cy="34962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CAD16216-A36F-F0EF-F30B-FB388C3A251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6424989" y="2453664"/>
              <a:ext cx="541842" cy="39299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94386A-04BB-AD10-E33A-447C18A9B70F}"/>
              </a:ext>
            </a:extLst>
          </p:cNvPr>
          <p:cNvSpPr/>
          <p:nvPr/>
        </p:nvSpPr>
        <p:spPr>
          <a:xfrm>
            <a:off x="590966" y="5256570"/>
            <a:ext cx="5878845" cy="5107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image: Wikimedia Commons:</a:t>
            </a:r>
          </a:p>
          <a:p>
            <a:r>
              <a:rPr lang="en-US" sz="1200">
                <a:solidFill>
                  <a:schemeClr val="tx1"/>
                </a:solidFill>
              </a:rPr>
              <a:t>Hairpin </a:t>
            </a:r>
            <a:r>
              <a:rPr lang="en-US" sz="1200" dirty="0">
                <a:solidFill>
                  <a:schemeClr val="tx1"/>
                </a:solidFill>
              </a:rPr>
              <a:t>clip,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https://commons.wikimedia.org/wiki/File:Hairpin_clip</a:t>
            </a:r>
            <a:r>
              <a:rPr lang="en-US" sz="1200">
                <a:solidFill>
                  <a:schemeClr val="tx1"/>
                </a:solidFill>
                <a:hlinkClick r:id="rId4"/>
              </a:rPr>
              <a:t>.png</a:t>
            </a:r>
            <a:r>
              <a:rPr lang="en-US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362" t="27181" r="47278" b="30202"/>
          <a:stretch/>
        </p:blipFill>
        <p:spPr>
          <a:xfrm>
            <a:off x="7153812" y="2860781"/>
            <a:ext cx="2358658" cy="25066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03" y="1294346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2783791" y="565915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3089826" y="2014509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7670778" y="4570858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7928872" y="4755214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7615473" y="4109970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33A337BD-DA64-4FE9-6AB8-DBBE71DC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9" y="38843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0" y="38843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3966685" y="2850118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1033894" y="2609511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46" y="933232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8606789" y="1278673"/>
            <a:ext cx="3153400" cy="1432560"/>
            <a:chOff x="7384415" y="961906"/>
            <a:chExt cx="3153400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31" t="34530" r="15908" b="18291"/>
          <a:stretch/>
        </p:blipFill>
        <p:spPr>
          <a:xfrm>
            <a:off x="6810940" y="23372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865393" y="328801"/>
            <a:ext cx="1780878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with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1503534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7880765" y="4612193"/>
            <a:ext cx="2388870" cy="1061085"/>
            <a:chOff x="0" y="0"/>
            <a:chExt cx="2388870" cy="1061085"/>
          </a:xfrm>
        </p:grpSpPr>
        <p:pic>
          <p:nvPicPr>
            <p:cNvPr id="10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7359245" y="4516526"/>
            <a:ext cx="81952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Cut-out: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80468CE-7900-D33A-6F61-3308B533A4EC}"/>
              </a:ext>
            </a:extLst>
          </p:cNvPr>
          <p:cNvGrpSpPr>
            <a:grpSpLocks noChangeAspect="1"/>
          </p:cNvGrpSpPr>
          <p:nvPr/>
        </p:nvGrpSpPr>
        <p:grpSpPr>
          <a:xfrm>
            <a:off x="2699973" y="3462988"/>
            <a:ext cx="6120000" cy="1751036"/>
            <a:chOff x="2699973" y="3477436"/>
            <a:chExt cx="8721668" cy="2495417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8244589" y="443711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6228365" y="444085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4284149" y="444005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2699973" y="473314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2699973" y="401174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11412941" y="401174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2699973" y="513895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2893144" y="3836622"/>
              <a:ext cx="1178779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first_spacing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6688883" y="5013146"/>
              <a:ext cx="663954" cy="26316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wrap="none" t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</a:t>
              </a:r>
              <a:r>
                <a:rPr lang="en-GB" sz="1200" baseline="-25000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total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3375734" y="3528696"/>
              <a:ext cx="264310" cy="1552521"/>
            </a:xfrm>
            <a:prstGeom prst="rightBrace">
              <a:avLst>
                <a:gd name="adj1" fmla="val 21547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10162675" y="3836622"/>
              <a:ext cx="1126235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last_spacing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11064044" y="4109264"/>
              <a:ext cx="264310" cy="398861"/>
            </a:xfrm>
            <a:prstGeom prst="rightBrace">
              <a:avLst>
                <a:gd name="adj1" fmla="val 21547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10151141" y="443269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5639892" y="360902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7656116" y="360902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8289438" y="360902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8208357" y="353701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7695720" y="3477436"/>
              <a:ext cx="1106133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spacing </a:t>
              </a: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6324841" y="472072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6264030" y="576926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6284300" y="472514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6284300" y="472888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4699025" y="472808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5823463" y="5709684"/>
              <a:ext cx="962212" cy="26316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0" bIns="0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length </a:t>
              </a:r>
              <a:r>
                <a:rPr kumimoji="0" 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3008</Words>
  <Application>Microsoft Office PowerPoint</Application>
  <PresentationFormat>Breitbild</PresentationFormat>
  <Paragraphs>800</Paragraphs>
  <Slides>89</Slides>
  <Notes>25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120</cp:revision>
  <dcterms:created xsi:type="dcterms:W3CDTF">2022-04-27T08:20:35Z</dcterms:created>
  <dcterms:modified xsi:type="dcterms:W3CDTF">2024-05-19T12:50:05Z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